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74" r:id="rId5"/>
    <p:sldId id="275" r:id="rId6"/>
    <p:sldId id="276" r:id="rId7"/>
    <p:sldId id="277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L’histoire mystérieuse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17B1BA1-8829-DF71-6303-0074B9B8E4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Titre 1">
            <a:extLst>
              <a:ext uri="{FF2B5EF4-FFF2-40B4-BE49-F238E27FC236}">
                <a16:creationId xmlns:a16="http://schemas.microsoft.com/office/drawing/2014/main" id="{2FFAF82B-0EAA-4763-B8FC-5086D9159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115" y="46883"/>
            <a:ext cx="10515600" cy="1325563"/>
          </a:xfrm>
        </p:spPr>
        <p:txBody>
          <a:bodyPr/>
          <a:lstStyle/>
          <a:p>
            <a:pPr algn="l"/>
            <a:r>
              <a:rPr lang="fr-FR" dirty="0"/>
              <a:t>Observe bien ces deux photos</a:t>
            </a:r>
          </a:p>
        </p:txBody>
      </p:sp>
      <p:pic>
        <p:nvPicPr>
          <p:cNvPr id="12" name="Picture 4" descr="Hiver, Sestroretsk, Février, Promenade">
            <a:extLst>
              <a:ext uri="{FF2B5EF4-FFF2-40B4-BE49-F238E27FC236}">
                <a16:creationId xmlns:a16="http://schemas.microsoft.com/office/drawing/2014/main" id="{87DE6BD5-A198-4B2A-AC4F-3D38776ECC02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541" y="1569279"/>
            <a:ext cx="6326877" cy="421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27D73D0-4FE5-0D1A-CBF4-F02F16703A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Picture 2" descr="Hiver, La Neige, Froid, Arbre, Saison">
            <a:extLst>
              <a:ext uri="{FF2B5EF4-FFF2-40B4-BE49-F238E27FC236}">
                <a16:creationId xmlns:a16="http://schemas.microsoft.com/office/drawing/2014/main" id="{F3CC496D-BAAD-41A6-8691-9DC336E57B46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58597" y="1809750"/>
            <a:ext cx="485775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6661F07-BE1A-3A9C-5D75-66116ADA39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Picture 2" descr="Hiver, La Neige, Froid, Arbre, Saison">
            <a:extLst>
              <a:ext uri="{FF2B5EF4-FFF2-40B4-BE49-F238E27FC236}">
                <a16:creationId xmlns:a16="http://schemas.microsoft.com/office/drawing/2014/main" id="{72232536-7ABB-4FAA-8064-C671953BDAC5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0125" y="2382044"/>
            <a:ext cx="485775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iver, Sestroretsk, Février, Promenade">
            <a:extLst>
              <a:ext uri="{FF2B5EF4-FFF2-40B4-BE49-F238E27FC236}">
                <a16:creationId xmlns:a16="http://schemas.microsoft.com/office/drawing/2014/main" id="{F6E90EC7-D405-437D-A6A2-7BEB4A86B3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516" y="2520291"/>
            <a:ext cx="4443010" cy="2962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18860C6-31BB-34CD-56C9-0A3C25DEA4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065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74D89080-9715-43B9-8C48-FE20422BD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7108" y="709994"/>
            <a:ext cx="7950984" cy="1081705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Qui sont ces enfants ?</a:t>
            </a:r>
            <a:br>
              <a:rPr lang="fr-FR" dirty="0"/>
            </a:br>
            <a:r>
              <a:rPr lang="fr-FR" dirty="0"/>
              <a:t>Explique pourquoi ils sont dans la forêt.</a:t>
            </a:r>
          </a:p>
        </p:txBody>
      </p:sp>
      <p:pic>
        <p:nvPicPr>
          <p:cNvPr id="6" name="Picture 4" descr="Hiver, Sestroretsk, Février, Promenade">
            <a:extLst>
              <a:ext uri="{FF2B5EF4-FFF2-40B4-BE49-F238E27FC236}">
                <a16:creationId xmlns:a16="http://schemas.microsoft.com/office/drawing/2014/main" id="{346678F3-E055-40E5-A09A-CB53A148B85A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626" y="1887521"/>
            <a:ext cx="6326877" cy="421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EE85734-1627-AC76-C121-EE4FD490BE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496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CDC475FC-DEE9-45BB-90E5-200FAEB22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5210" y="622707"/>
            <a:ext cx="7950984" cy="1081705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Explique pourquoi ils rejoignent ce château, ou pourquoi ils s’enfuient du château...</a:t>
            </a:r>
          </a:p>
        </p:txBody>
      </p:sp>
      <p:pic>
        <p:nvPicPr>
          <p:cNvPr id="6" name="Picture 2" descr="Hiver, La Neige, Froid, Arbre, Saison">
            <a:extLst>
              <a:ext uri="{FF2B5EF4-FFF2-40B4-BE49-F238E27FC236}">
                <a16:creationId xmlns:a16="http://schemas.microsoft.com/office/drawing/2014/main" id="{119E293C-01C6-4932-B766-B416A2FC4BA5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48050" y="2474408"/>
            <a:ext cx="485775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37639A8-3A67-1028-2249-6D1D28E730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442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3A0F1029-7CB7-4BCE-9600-BF41DB5D2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l"/>
            <a:r>
              <a:rPr lang="fr-FR" dirty="0"/>
              <a:t>Par groupe de 2</a:t>
            </a: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8BDB31E8-1B89-4089-AE46-CAA4CBC25C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05373" y="2052116"/>
            <a:ext cx="7095217" cy="39978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/>
              <a:t>Écrivez une histoire :</a:t>
            </a:r>
          </a:p>
          <a:p>
            <a:r>
              <a:rPr lang="fr-FR" sz="2800" dirty="0"/>
              <a:t>Présentez les personnages, les lieux.</a:t>
            </a:r>
          </a:p>
          <a:p>
            <a:r>
              <a:rPr lang="fr-FR" sz="2800" dirty="0"/>
              <a:t>Que font-ils ?</a:t>
            </a:r>
          </a:p>
          <a:p>
            <a:r>
              <a:rPr lang="fr-FR" sz="2800" dirty="0"/>
              <a:t>Que doivent-ils faire ? Pourquoi ?</a:t>
            </a:r>
          </a:p>
          <a:p>
            <a:r>
              <a:rPr lang="fr-FR" sz="2800" dirty="0"/>
              <a:t>Racontez la fin de l’histoire.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F775E88-B0A4-59AC-CA0C-982B5179CA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9972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79</Words>
  <Application>Microsoft Office PowerPoint</Application>
  <PresentationFormat>Grand écran</PresentationFormat>
  <Paragraphs>17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L’histoire mystérieuse</vt:lpstr>
      <vt:lpstr>Observe bien ces deux photos</vt:lpstr>
      <vt:lpstr>Présentation PowerPoint</vt:lpstr>
      <vt:lpstr>Présentation PowerPoint</vt:lpstr>
      <vt:lpstr>Qui sont ces enfants ? Explique pourquoi ils sont dans la forêt.</vt:lpstr>
      <vt:lpstr>Explique pourquoi ils rejoignent ce château, ou pourquoi ils s’enfuient du château...</vt:lpstr>
      <vt:lpstr>Par groupe de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28</cp:revision>
  <dcterms:created xsi:type="dcterms:W3CDTF">2021-07-17T07:25:24Z</dcterms:created>
  <dcterms:modified xsi:type="dcterms:W3CDTF">2022-08-06T15:20:38Z</dcterms:modified>
</cp:coreProperties>
</file>